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58" r:id="rId4"/>
    <p:sldId id="260" r:id="rId5"/>
    <p:sldId id="263" r:id="rId6"/>
    <p:sldId id="261" r:id="rId7"/>
    <p:sldId id="262" r:id="rId8"/>
    <p:sldId id="264" r:id="rId9"/>
    <p:sldId id="265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66" d="100"/>
          <a:sy n="66" d="100"/>
        </p:scale>
        <p:origin x="-1692" y="-57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2F27A-7796-4421-838D-C84BCFDC3915}" type="datetimeFigureOut">
              <a:rPr lang="en-US" smtClean="0"/>
              <a:t>3/24/2012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A611C-24C9-4F71-BC77-FD630910B1B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2F27A-7796-4421-838D-C84BCFDC3915}" type="datetimeFigureOut">
              <a:rPr lang="en-US" smtClean="0"/>
              <a:t>3/24/2012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A611C-24C9-4F71-BC77-FD630910B1B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2F27A-7796-4421-838D-C84BCFDC3915}" type="datetimeFigureOut">
              <a:rPr lang="en-US" smtClean="0"/>
              <a:t>3/24/2012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A611C-24C9-4F71-BC77-FD630910B1B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Tx/>
              <a:buNone/>
              <a:defRPr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2F27A-7796-4421-838D-C84BCFDC3915}" type="datetimeFigureOut">
              <a:rPr lang="en-US" smtClean="0"/>
              <a:t>3/24/2012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A611C-24C9-4F71-BC77-FD630910B1B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2F27A-7796-4421-838D-C84BCFDC3915}" type="datetimeFigureOut">
              <a:rPr lang="en-US" smtClean="0"/>
              <a:t>3/24/2012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A611C-24C9-4F71-BC77-FD630910B1B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2F27A-7796-4421-838D-C84BCFDC3915}" type="datetimeFigureOut">
              <a:rPr lang="en-US" smtClean="0"/>
              <a:t>3/24/2012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A611C-24C9-4F71-BC77-FD630910B1B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2F27A-7796-4421-838D-C84BCFDC3915}" type="datetimeFigureOut">
              <a:rPr lang="en-US" smtClean="0"/>
              <a:t>3/24/2012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A611C-24C9-4F71-BC77-FD630910B1B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2F27A-7796-4421-838D-C84BCFDC3915}" type="datetimeFigureOut">
              <a:rPr lang="en-US" smtClean="0"/>
              <a:t>3/24/2012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A611C-24C9-4F71-BC77-FD630910B1B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2F27A-7796-4421-838D-C84BCFDC3915}" type="datetimeFigureOut">
              <a:rPr lang="en-US" smtClean="0"/>
              <a:t>3/24/2012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A611C-24C9-4F71-BC77-FD630910B1B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2F27A-7796-4421-838D-C84BCFDC3915}" type="datetimeFigureOut">
              <a:rPr lang="en-US" smtClean="0"/>
              <a:t>3/24/2012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A611C-24C9-4F71-BC77-FD630910B1B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2F27A-7796-4421-838D-C84BCFDC3915}" type="datetimeFigureOut">
              <a:rPr lang="en-US" smtClean="0"/>
              <a:t>3/24/2012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A611C-24C9-4F71-BC77-FD630910B1B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0F8F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82F27A-7796-4421-838D-C84BCFDC3915}" type="datetimeFigureOut">
              <a:rPr lang="en-US" smtClean="0"/>
              <a:t>3/24/2012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7A611C-24C9-4F71-BC77-FD630910B1B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0F8F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142976" y="1700748"/>
            <a:ext cx="716282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IT-</a:t>
            </a:r>
          </a:p>
          <a:p>
            <a:pPr algn="r"/>
            <a:r>
              <a:rPr lang="de-DE" sz="1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Workgroup</a:t>
            </a:r>
            <a:endParaRPr lang="en-US" sz="1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57422" y="1214422"/>
            <a:ext cx="2500306" cy="2500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/>
          <a:srcRect l="521" t="15833" r="31770" b="6666"/>
          <a:stretch>
            <a:fillRect/>
          </a:stretch>
        </p:blipFill>
        <p:spPr bwMode="auto">
          <a:xfrm>
            <a:off x="0" y="0"/>
            <a:ext cx="958645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t="14166" b="5833"/>
          <a:stretch>
            <a:fillRect/>
          </a:stretch>
        </p:blipFill>
        <p:spPr bwMode="auto">
          <a:xfrm>
            <a:off x="-2214610" y="0"/>
            <a:ext cx="13716000" cy="6858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 l="521" t="15000" r="34375" b="6666"/>
          <a:stretch>
            <a:fillRect/>
          </a:stretch>
        </p:blipFill>
        <p:spPr bwMode="auto">
          <a:xfrm>
            <a:off x="0" y="0"/>
            <a:ext cx="9144000" cy="6876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 l="1041" t="15833" r="32291" b="6666"/>
          <a:stretch>
            <a:fillRect/>
          </a:stretch>
        </p:blipFill>
        <p:spPr bwMode="auto">
          <a:xfrm>
            <a:off x="0" y="0"/>
            <a:ext cx="914406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 l="521" t="15000" r="30208" b="833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sz="6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We </a:t>
            </a:r>
            <a:r>
              <a:rPr lang="nl-BE" sz="6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is </a:t>
            </a:r>
            <a:r>
              <a:rPr lang="nl-BE" sz="6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looking for:</a:t>
            </a:r>
            <a:endParaRPr lang="en-US" sz="6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28802"/>
            <a:ext cx="8229600" cy="4525963"/>
          </a:xfrm>
        </p:spPr>
        <p:txBody>
          <a:bodyPr/>
          <a:lstStyle/>
          <a:p>
            <a:r>
              <a:rPr lang="nl-BE" dirty="0" smtClean="0"/>
              <a:t>People with some experience in web-IT</a:t>
            </a:r>
          </a:p>
          <a:p>
            <a:r>
              <a:rPr lang="nl-BE" dirty="0"/>
              <a:t>	</a:t>
            </a:r>
            <a:r>
              <a:rPr lang="nl-BE" dirty="0" smtClean="0"/>
              <a:t>think: Linux, Apache, ...</a:t>
            </a:r>
          </a:p>
          <a:p>
            <a:endParaRPr lang="nl-BE" dirty="0" smtClean="0"/>
          </a:p>
          <a:p>
            <a:r>
              <a:rPr lang="nl-BE" dirty="0" smtClean="0"/>
              <a:t>People with a have-you-tried-turning-it-off-and-on-again-mentality</a:t>
            </a:r>
          </a:p>
          <a:p>
            <a:endParaRPr lang="nl-BE" dirty="0"/>
          </a:p>
          <a:p>
            <a:r>
              <a:rPr lang="nl-BE" dirty="0" smtClean="0"/>
              <a:t>Contact: itworkgroup@pirateparty.be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42976" y="0"/>
            <a:ext cx="1643074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sz="6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We </a:t>
            </a:r>
            <a:r>
              <a:rPr lang="nl-BE" sz="6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is </a:t>
            </a:r>
            <a:r>
              <a:rPr lang="nl-BE" sz="6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looking for:</a:t>
            </a:r>
            <a:endParaRPr lang="en-US" sz="6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28802"/>
            <a:ext cx="8229600" cy="4525963"/>
          </a:xfrm>
        </p:spPr>
        <p:txBody>
          <a:bodyPr/>
          <a:lstStyle/>
          <a:p>
            <a:r>
              <a:rPr lang="nl-BE" dirty="0" smtClean="0"/>
              <a:t>People to occasionally translate from and to </a:t>
            </a:r>
            <a:br>
              <a:rPr lang="nl-BE" dirty="0" smtClean="0"/>
            </a:br>
            <a:r>
              <a:rPr lang="nl-BE" dirty="0" smtClean="0"/>
              <a:t>EN-NL-FR-DE</a:t>
            </a:r>
          </a:p>
          <a:p>
            <a:endParaRPr lang="nl-BE" dirty="0"/>
          </a:p>
          <a:p>
            <a:r>
              <a:rPr lang="nl-BE" dirty="0" smtClean="0"/>
              <a:t>Contact: itworkgroup@pirateparty.be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42976" y="0"/>
            <a:ext cx="1643074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sz="6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We </a:t>
            </a:r>
            <a:r>
              <a:rPr lang="nl-BE" sz="6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is </a:t>
            </a:r>
            <a:r>
              <a:rPr lang="nl-BE" sz="6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looking for:</a:t>
            </a:r>
            <a:endParaRPr lang="en-US" sz="6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28802"/>
            <a:ext cx="8229600" cy="4525963"/>
          </a:xfrm>
        </p:spPr>
        <p:txBody>
          <a:bodyPr/>
          <a:lstStyle/>
          <a:p>
            <a:r>
              <a:rPr lang="nl-BE" dirty="0" smtClean="0"/>
              <a:t>People who know HTML-CSS and a have a feeling for aesthetics</a:t>
            </a:r>
          </a:p>
          <a:p>
            <a:endParaRPr lang="nl-BE" dirty="0"/>
          </a:p>
          <a:p>
            <a:r>
              <a:rPr lang="nl-BE" dirty="0" smtClean="0"/>
              <a:t>Contact: itworkgroup@pirateparty.be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42976" y="0"/>
            <a:ext cx="1643074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</TotalTime>
  <Words>44</Words>
  <Application>Microsoft Office PowerPoint</Application>
  <PresentationFormat>On-screen Show (4:3)</PresentationFormat>
  <Paragraphs>17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We is looking for:</vt:lpstr>
      <vt:lpstr>We is looking for:</vt:lpstr>
      <vt:lpstr>We is looking for: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Windows User</dc:creator>
  <cp:lastModifiedBy>Windows User</cp:lastModifiedBy>
  <cp:revision>10</cp:revision>
  <dcterms:created xsi:type="dcterms:W3CDTF">2012-03-24T21:13:10Z</dcterms:created>
  <dcterms:modified xsi:type="dcterms:W3CDTF">2012-03-24T23:18:20Z</dcterms:modified>
</cp:coreProperties>
</file>